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322" r:id="rId3"/>
    <p:sldId id="333" r:id="rId5"/>
    <p:sldId id="259" r:id="rId6"/>
    <p:sldId id="294" r:id="rId7"/>
    <p:sldId id="323" r:id="rId8"/>
    <p:sldId id="321" r:id="rId9"/>
    <p:sldId id="324" r:id="rId10"/>
    <p:sldId id="325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297" r:id="rId19"/>
  </p:sldIdLst>
  <p:sldSz cx="12190095" cy="6859270"/>
  <p:notesSz cx="6858000" cy="9144000"/>
  <p:embeddedFontLst>
    <p:embeddedFont>
      <p:font typeface="Malgun Gothic" panose="020B0503020000020004" pitchFamily="50" charset="-127"/>
      <p:regular r:id="rId24"/>
    </p:embeddedFont>
    <p:embeddedFont>
      <p:font typeface="굴림체" panose="020B0609000101010101" pitchFamily="49" charset="-127"/>
      <p:regular r:id="rId25"/>
    </p:embeddedFont>
    <p:embeddedFont>
      <p:font typeface="Copperplate Gothic Light" panose="020E0507020206020404" pitchFamily="34" charset="0"/>
      <p:regular r:id="rId26"/>
    </p:embeddedFont>
    <p:embeddedFont>
      <p:font typeface="Calibri Light" panose="020F0302020204030204" charset="0"/>
      <p:regular r:id="rId27"/>
      <p:italic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ko-KR"/>
    </a:defPPr>
    <a:lvl1pPr marL="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8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2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6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0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4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88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20" algn="l" defTabSz="99568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161" userDrawn="1">
          <p15:clr>
            <a:srgbClr val="A4A3A4"/>
          </p15:clr>
        </p15:guide>
        <p15:guide id="4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FFCE33"/>
    <a:srgbClr val="882406"/>
    <a:srgbClr val="00A9B0"/>
    <a:srgbClr val="013662"/>
    <a:srgbClr val="E93440"/>
    <a:srgbClr val="BFBFBF"/>
    <a:srgbClr val="667552"/>
    <a:srgbClr val="CC9900"/>
    <a:srgbClr val="546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792" autoAdjust="0"/>
  </p:normalViewPr>
  <p:slideViewPr>
    <p:cSldViewPr showGuides="1">
      <p:cViewPr varScale="1">
        <p:scale>
          <a:sx n="82" d="100"/>
          <a:sy n="82" d="100"/>
        </p:scale>
        <p:origin x="883" y="77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font" Target="fonts/font9.fntdata"/><Relationship Id="rId31" Type="http://schemas.openxmlformats.org/officeDocument/2006/relationships/font" Target="fonts/font8.fntdata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8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2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6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0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4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88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20" algn="l" defTabSz="99568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</a:fld>
            <a:endParaRPr lang="ko-KR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534000" y="2453687"/>
            <a:ext cx="5415634" cy="2045207"/>
          </a:xfrm>
          <a:noFill/>
          <a:ln w="9525">
            <a:noFill/>
            <a:miter lim="800000"/>
          </a:ln>
        </p:spPr>
        <p:txBody>
          <a:bodyPr vert="horz" wrap="square" lIns="99569" tIns="49785" rIns="99569" bIns="49785" numCol="1" rtlCol="0" anchor="t" anchorCtr="0" compatLnSpc="1">
            <a:noAutofit/>
          </a:bodyPr>
          <a:lstStyle>
            <a:lvl1pPr marL="0" indent="0" algn="ctr" defTabSz="99568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anose="020B0609000101010101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  <a:endParaRPr lang="ko-KR" altLang="en-US" dirty="0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5534000" y="4293890"/>
            <a:ext cx="5415634" cy="811138"/>
          </a:xfrm>
          <a:noFill/>
          <a:ln w="9525">
            <a:noFill/>
            <a:miter lim="800000"/>
          </a:ln>
        </p:spPr>
        <p:txBody>
          <a:bodyPr vert="horz" wrap="square" lIns="99569" tIns="49785" rIns="99569" bIns="49785" numCol="1" rtlCol="0" anchor="t" anchorCtr="0" compatLnSpc="1">
            <a:noAutofit/>
          </a:bodyPr>
          <a:lstStyle>
            <a:lvl1pPr marL="0" indent="0" algn="ctr" defTabSz="99568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anose="020B0609000101010101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  <a:lvl2pPr marL="4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Malgun Gothic" panose="020B0503020000020004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 hasCustomPrompt="1"/>
          </p:nvPr>
        </p:nvSpPr>
        <p:spPr>
          <a:xfrm>
            <a:off x="609520" y="254777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8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 hasCustomPrompt="1"/>
          </p:nvPr>
        </p:nvSpPr>
        <p:spPr>
          <a:xfrm>
            <a:off x="609521" y="254777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8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accent6">
                    <a:lumMod val="50000"/>
                  </a:schemeClr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Malgun Gothic" panose="020B0503020000020004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anose="020B0502040504020204" pitchFamily="34" charset="0"/>
                <a:ea typeface="Malgun Gothic" panose="020B0503020000020004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  <a:noFill/>
          <a:ln w="9525">
            <a:noFill/>
            <a:miter lim="800000"/>
          </a:ln>
        </p:spPr>
        <p:txBody>
          <a:bodyPr vert="horz" wrap="square" lIns="99569" tIns="49785" rIns="99569" bIns="49785" numCol="1" rtlCol="0" anchor="t" anchorCtr="0" compatLnSpc="1">
            <a:noAutofit/>
          </a:bodyPr>
          <a:lstStyle>
            <a:lvl1pPr marL="0" indent="0" algn="r" defTabSz="99568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anose="020B0609000101010101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Malgun Gothic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  <a:endParaRPr lang="ko-KR" altLang="en-US" dirty="0"/>
          </a:p>
          <a:p>
            <a:pPr lvl="2"/>
            <a:r>
              <a:rPr lang="ko-KR" altLang="en-US" dirty="0"/>
              <a:t>셋째 수준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  <a:endParaRPr lang="ko-KR" altLang="en-US" dirty="0"/>
          </a:p>
          <a:p>
            <a:pPr lvl="4"/>
            <a:r>
              <a:rPr lang="ko-KR" altLang="en-US" dirty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  <p:txStyles>
    <p:titleStyle>
      <a:lvl1pPr algn="l" defTabSz="99568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373380" indent="-37338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lang="ko-KR" altLang="en-US" sz="27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808990" indent="-311150" algn="l" defTabSz="995680" rtl="0" eaLnBrk="1" latinLnBrk="1" hangingPunct="1">
        <a:spcBef>
          <a:spcPct val="20000"/>
        </a:spcBef>
        <a:buFont typeface="Arial" panose="020B0604020202020204" pitchFamily="34" charset="0"/>
        <a:buChar char="–"/>
        <a:defRPr lang="ko-KR" altLang="en-US" sz="20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24460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lang="ko-KR" altLang="en-US" sz="20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74244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–"/>
        <a:defRPr lang="ko-KR" altLang="en-US" sz="2000" kern="1200" smtClean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24028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»"/>
        <a:defRPr lang="ko-KR" altLang="en-US" sz="20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73812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6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0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40" indent="-248920" algn="l" defTabSz="995680" rtl="0" eaLnBrk="1" latinLnBrk="1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8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2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6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0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4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88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20" algn="l" defTabSz="99568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591150" y="1989634"/>
            <a:ext cx="5016163" cy="1881599"/>
          </a:xfrm>
        </p:spPr>
        <p:txBody>
          <a:bodyPr/>
          <a:lstStyle/>
          <a:p>
            <a:r>
              <a:rPr lang="en-US" altLang="ko-KR" dirty="0">
                <a:latin typeface="Copperplate Gothic Light" panose="020E0507020206020404" pitchFamily="34" charset="0"/>
              </a:rPr>
              <a:t>SQL Pizza Sales</a:t>
            </a:r>
            <a:br>
              <a:rPr lang="en-US" altLang="ko-KR" dirty="0">
                <a:latin typeface="Copperplate Gothic Light" panose="020E0507020206020404" pitchFamily="34" charset="0"/>
              </a:rPr>
            </a:br>
            <a:r>
              <a:rPr lang="en-US" altLang="ko-KR" dirty="0">
                <a:latin typeface="Copperplate Gothic Light" panose="020E0507020206020404" pitchFamily="34" charset="0"/>
              </a:rPr>
              <a:t>PROJECT</a:t>
            </a:r>
            <a:endParaRPr lang="ko-KR" altLang="en-US" b="1" dirty="0">
              <a:latin typeface="Copperplate Gothic Light" panose="020E0507020206020404" pitchFamily="34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5933472" y="198963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990622" y="486995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: Rounded Corners 1"/>
          <p:cNvSpPr/>
          <p:nvPr/>
        </p:nvSpPr>
        <p:spPr>
          <a:xfrm>
            <a:off x="6095206" y="5076592"/>
            <a:ext cx="4392488" cy="79208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Copperplate Gothic Light" panose="020E0507020206020404" pitchFamily="34" charset="0"/>
                <a:cs typeface="Arial" panose="020B0604020202020204" pitchFamily="34" charset="0"/>
              </a:rPr>
              <a:t>BY - A</a:t>
            </a:r>
            <a:r>
              <a:rPr lang="en-IN" altLang="en-US" sz="4400" dirty="0">
                <a:solidFill>
                  <a:schemeClr val="tx1"/>
                </a:solidFill>
                <a:latin typeface="Copperplate Gothic Light" panose="020E0507020206020404" pitchFamily="34" charset="0"/>
                <a:cs typeface="Arial" panose="020B0604020202020204" pitchFamily="34" charset="0"/>
              </a:rPr>
              <a:t>nuj </a:t>
            </a:r>
            <a:endParaRPr lang="en-IN" altLang="en-US" sz="4400" dirty="0">
              <a:solidFill>
                <a:schemeClr val="tx1"/>
              </a:solidFill>
              <a:latin typeface="Copperplate Gothic Light" panose="020E05070202060204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694606" y="765498"/>
            <a:ext cx="6480719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 relevant tables to find the category-wise distribution of pizzas.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1249515" y="1989634"/>
            <a:ext cx="5349748" cy="3096344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3258" y="2349674"/>
            <a:ext cx="4397043" cy="2327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2566814" y="621482"/>
            <a:ext cx="8784976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the orders by date and calculate the average number of pizzas ordered per day.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2998861" y="1989634"/>
            <a:ext cx="7992889" cy="324036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2918" y="2340444"/>
            <a:ext cx="6977906" cy="25387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1126654" y="693490"/>
            <a:ext cx="9505056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the top 3 most ordered pizza types based on revenue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2202396" y="1989634"/>
            <a:ext cx="7272809" cy="403244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0830" y="2355985"/>
            <a:ext cx="6256562" cy="32997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622598" y="765498"/>
            <a:ext cx="7560840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Determine the top 3 most ordered pizza types based on revenue for each pizza category.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622598" y="1989634"/>
            <a:ext cx="7560840" cy="396044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646" y="2323417"/>
            <a:ext cx="6696744" cy="32928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2998862" y="621482"/>
            <a:ext cx="7848872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 the cumulative revenue generated over time.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3335610" y="1989634"/>
            <a:ext cx="7175375" cy="374441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8809" y="2349141"/>
            <a:ext cx="6408975" cy="30254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1306675" y="783916"/>
            <a:ext cx="9361038" cy="77981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2494806" y="1773610"/>
            <a:ext cx="6984776" cy="451194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9570" y="2193379"/>
            <a:ext cx="5763235" cy="36724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19654" y="963561"/>
            <a:ext cx="8951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Calculate the percentage contribution of each pizza type to total revenue.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7535366" y="2565697"/>
            <a:ext cx="3960440" cy="2232248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bg1"/>
                </a:solidFill>
              </a:rPr>
              <a:t>THANK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YOU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8406408" y="490348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8406408" y="252223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/>
          <p:cNvSpPr/>
          <p:nvPr/>
        </p:nvSpPr>
        <p:spPr>
          <a:xfrm>
            <a:off x="586594" y="405458"/>
            <a:ext cx="11017224" cy="604867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Basic: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Retrieve the total number of orders placed.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Calculate the total revenue generated from pizza sales.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highest-priced pizza.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most common pizza size ordered.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the top 5 most ordered pizza types along with their quantities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Intermediate: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 the necessary tables to find the total quantity of each pizza category ordered.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the distribution of orders by hour of the day.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 relevant tables to find the category-wise distribution of pizzas.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the orders by date and calculate the average number of pizzas ordered per day.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arenR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the top 3 most ordered pizza types based on revenue.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Advanced: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   Calculate the percentage contribution of each pizza type to total revenue.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   Analyze the cumulative revenue generated over time.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   Determine the top 3 most ordered pizza types based on revenue for each pizza category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Arrow: Left-Right 8"/>
          <p:cNvSpPr/>
          <p:nvPr/>
        </p:nvSpPr>
        <p:spPr>
          <a:xfrm>
            <a:off x="2998862" y="117426"/>
            <a:ext cx="6192688" cy="1296144"/>
          </a:xfrm>
          <a:prstGeom prst="leftRightArrow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opperplate Gothic Light" panose="020E0507020206020404" pitchFamily="34" charset="0"/>
                <a:cs typeface="Arial" panose="020B0604020202020204" pitchFamily="34" charset="0"/>
              </a:rPr>
              <a:t>Content of project</a:t>
            </a:r>
            <a:endParaRPr lang="en-US" sz="3600" dirty="0">
              <a:solidFill>
                <a:schemeClr val="tx1"/>
              </a:solidFill>
              <a:latin typeface="Copperplate Gothic Light" panose="020E05070202060204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2892419" y="1125538"/>
            <a:ext cx="7272808" cy="81806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Retrieve the total number of orders placed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" name="Rectangle: Rounded Corners 4"/>
          <p:cNvSpPr/>
          <p:nvPr/>
        </p:nvSpPr>
        <p:spPr>
          <a:xfrm>
            <a:off x="3722083" y="2349674"/>
            <a:ext cx="5613482" cy="216024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8251" y="2662224"/>
            <a:ext cx="4921145" cy="1535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1198662" y="748543"/>
            <a:ext cx="6120680" cy="100811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Calculate the total revenue generated from pizza sales.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910630" y="2133650"/>
            <a:ext cx="6768752" cy="266429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0637" y="2414616"/>
            <a:ext cx="6168737" cy="2030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4078982" y="909514"/>
            <a:ext cx="6768752" cy="100811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highest-priced pizza.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3934966" y="2421682"/>
            <a:ext cx="7056784" cy="280831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84260" y="2734797"/>
            <a:ext cx="6419458" cy="21820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/>
          <p:cNvSpPr/>
          <p:nvPr/>
        </p:nvSpPr>
        <p:spPr>
          <a:xfrm>
            <a:off x="2710830" y="909514"/>
            <a:ext cx="6768752" cy="79208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most common pizza size ordered.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: Rounded Corners 6"/>
          <p:cNvSpPr/>
          <p:nvPr/>
        </p:nvSpPr>
        <p:spPr>
          <a:xfrm>
            <a:off x="2350790" y="2277666"/>
            <a:ext cx="7488832" cy="302433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4044" y="2565698"/>
            <a:ext cx="6862324" cy="2429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694606" y="765498"/>
            <a:ext cx="6696744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List the top 5 most ordered pizza types along with their quantities.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802618" y="2133916"/>
            <a:ext cx="6444716" cy="3456384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4096" y="2493689"/>
            <a:ext cx="5597763" cy="27368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2962493" y="895754"/>
            <a:ext cx="8280191" cy="100811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 the necessary tables to find the total quantity of each pizza category ordered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/>
          <p:cNvSpPr/>
          <p:nvPr/>
        </p:nvSpPr>
        <p:spPr>
          <a:xfrm>
            <a:off x="3862958" y="2205658"/>
            <a:ext cx="6624736" cy="352839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5006" y="2565698"/>
            <a:ext cx="5762096" cy="27855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2170770" y="837506"/>
            <a:ext cx="7848872" cy="9361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the distribution of orders by hour of the day.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1725024" y="2493690"/>
            <a:ext cx="8964996" cy="259228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5919" y="2853730"/>
            <a:ext cx="8123206" cy="18402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1726</Words>
  <Application>WPS Presentation</Application>
  <PresentationFormat>Custom</PresentationFormat>
  <Paragraphs>53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SimSun</vt:lpstr>
      <vt:lpstr>Wingdings</vt:lpstr>
      <vt:lpstr>Malgun Gothic</vt:lpstr>
      <vt:lpstr>굴림체</vt:lpstr>
      <vt:lpstr>Noto Sans</vt:lpstr>
      <vt:lpstr>Copperplate Gothic Light</vt:lpstr>
      <vt:lpstr>Microsoft YaHei</vt:lpstr>
      <vt:lpstr>Arial Unicode MS</vt:lpstr>
      <vt:lpstr>Calibri Light</vt:lpstr>
      <vt:lpstr>Calibri</vt:lpstr>
      <vt:lpstr>Office 테마</vt:lpstr>
      <vt:lpstr>SQL Pizza Sales PROJECT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Company>YESFORM Co.,Ltd.</Company>
  <LinksUpToDate>false</LinksUpToDate>
  <SharedDoc>false</SharedDoc>
  <HyperlinksChanged>false</HyperlinksChanged>
  <AppVersion>14.0000</AppVersion>
  <Manager>Slide Members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:subject>Powerpoint Templates , Diagram, Chart, Google slides, Keynote</dc:subject>
  <cp:category>www.slidemembers.com</cp:category>
  <cp:lastModifiedBy>Anuj Rawat</cp:lastModifiedBy>
  <cp:revision>3</cp:revision>
  <dcterms:created xsi:type="dcterms:W3CDTF">2010-02-01T08:03:00Z</dcterms:created>
  <dcterms:modified xsi:type="dcterms:W3CDTF">2024-12-04T16:46:46Z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4A980D3FF76B4B519DDD14B629B423B2_12</vt:lpwstr>
  </property>
  <property fmtid="{D5CDD505-2E9C-101B-9397-08002B2CF9AE}" pid="3" name="KSOProductBuildVer">
    <vt:lpwstr>1033-12.2.0.18911</vt:lpwstr>
  </property>
</Properties>
</file>

<file path=docProps/thumbnail.jpeg>
</file>